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1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Inductence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2225" cap="rnd">
              <a:solidFill>
                <a:schemeClr val="accent1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none"/>
          </c:marker>
          <c:yVal>
            <c:numRef>
              <c:f>Sheet1!$B$11:$B$110</c:f>
              <c:numCache>
                <c:formatCode>General</c:formatCode>
                <c:ptCount val="100"/>
                <c:pt idx="0">
                  <c:v>1.7241379310344827E-2</c:v>
                </c:pt>
                <c:pt idx="1">
                  <c:v>6.8965517241379309E-2</c:v>
                </c:pt>
                <c:pt idx="2">
                  <c:v>0.15517241379310345</c:v>
                </c:pt>
                <c:pt idx="3">
                  <c:v>0.27586206896551724</c:v>
                </c:pt>
                <c:pt idx="4">
                  <c:v>0.43103448275862066</c:v>
                </c:pt>
                <c:pt idx="5">
                  <c:v>0.62068965517241381</c:v>
                </c:pt>
                <c:pt idx="6">
                  <c:v>0.84482758620689657</c:v>
                </c:pt>
                <c:pt idx="7">
                  <c:v>1.103448275862069</c:v>
                </c:pt>
                <c:pt idx="8">
                  <c:v>1.396551724137931</c:v>
                </c:pt>
                <c:pt idx="9">
                  <c:v>1.7241379310344827</c:v>
                </c:pt>
                <c:pt idx="10">
                  <c:v>2.0862068965517242</c:v>
                </c:pt>
                <c:pt idx="11">
                  <c:v>2.4827586206896552</c:v>
                </c:pt>
                <c:pt idx="12">
                  <c:v>2.9137931034482758</c:v>
                </c:pt>
                <c:pt idx="13">
                  <c:v>3.3793103448275863</c:v>
                </c:pt>
                <c:pt idx="14">
                  <c:v>3.8793103448275863</c:v>
                </c:pt>
                <c:pt idx="15">
                  <c:v>4.4137931034482758</c:v>
                </c:pt>
                <c:pt idx="16">
                  <c:v>4.9827586206896548</c:v>
                </c:pt>
                <c:pt idx="17">
                  <c:v>5.5862068965517242</c:v>
                </c:pt>
                <c:pt idx="18">
                  <c:v>6.2241379310344831</c:v>
                </c:pt>
                <c:pt idx="19">
                  <c:v>6.8965517241379306</c:v>
                </c:pt>
                <c:pt idx="20">
                  <c:v>7.6034482758620694</c:v>
                </c:pt>
                <c:pt idx="21">
                  <c:v>8.3448275862068968</c:v>
                </c:pt>
                <c:pt idx="22">
                  <c:v>9.1206896551724146</c:v>
                </c:pt>
                <c:pt idx="23">
                  <c:v>9.931034482758621</c:v>
                </c:pt>
                <c:pt idx="24">
                  <c:v>10.775862068965518</c:v>
                </c:pt>
                <c:pt idx="25">
                  <c:v>11.655172413793103</c:v>
                </c:pt>
                <c:pt idx="26">
                  <c:v>12.568965517241379</c:v>
                </c:pt>
                <c:pt idx="27">
                  <c:v>13.517241379310345</c:v>
                </c:pt>
                <c:pt idx="28">
                  <c:v>14.5</c:v>
                </c:pt>
                <c:pt idx="29">
                  <c:v>15.517241379310345</c:v>
                </c:pt>
                <c:pt idx="30">
                  <c:v>16.568965517241381</c:v>
                </c:pt>
                <c:pt idx="31">
                  <c:v>17.655172413793103</c:v>
                </c:pt>
                <c:pt idx="32">
                  <c:v>18.775862068965516</c:v>
                </c:pt>
                <c:pt idx="33">
                  <c:v>19.931034482758619</c:v>
                </c:pt>
                <c:pt idx="34">
                  <c:v>21.120689655172413</c:v>
                </c:pt>
                <c:pt idx="35">
                  <c:v>22.344827586206897</c:v>
                </c:pt>
                <c:pt idx="36">
                  <c:v>23.603448275862068</c:v>
                </c:pt>
                <c:pt idx="37">
                  <c:v>24.896551724137932</c:v>
                </c:pt>
                <c:pt idx="38">
                  <c:v>26.224137931034484</c:v>
                </c:pt>
                <c:pt idx="39">
                  <c:v>27.586206896551722</c:v>
                </c:pt>
                <c:pt idx="40">
                  <c:v>28.982758620689655</c:v>
                </c:pt>
                <c:pt idx="41">
                  <c:v>30.413793103448278</c:v>
                </c:pt>
                <c:pt idx="42">
                  <c:v>31.879310344827587</c:v>
                </c:pt>
                <c:pt idx="43">
                  <c:v>33.379310344827587</c:v>
                </c:pt>
                <c:pt idx="44">
                  <c:v>34.913793103448278</c:v>
                </c:pt>
                <c:pt idx="45">
                  <c:v>36.482758620689658</c:v>
                </c:pt>
                <c:pt idx="46">
                  <c:v>38.086206896551722</c:v>
                </c:pt>
                <c:pt idx="47">
                  <c:v>39.724137931034484</c:v>
                </c:pt>
                <c:pt idx="48">
                  <c:v>41.396551724137929</c:v>
                </c:pt>
                <c:pt idx="49">
                  <c:v>43.103448275862071</c:v>
                </c:pt>
                <c:pt idx="50">
                  <c:v>44.844827586206897</c:v>
                </c:pt>
                <c:pt idx="51">
                  <c:v>46.620689655172413</c:v>
                </c:pt>
                <c:pt idx="52">
                  <c:v>48.431034482758619</c:v>
                </c:pt>
                <c:pt idx="53">
                  <c:v>50.275862068965516</c:v>
                </c:pt>
                <c:pt idx="54">
                  <c:v>52.155172413793103</c:v>
                </c:pt>
                <c:pt idx="55">
                  <c:v>54.068965517241381</c:v>
                </c:pt>
                <c:pt idx="56">
                  <c:v>56.017241379310342</c:v>
                </c:pt>
                <c:pt idx="57">
                  <c:v>58</c:v>
                </c:pt>
                <c:pt idx="58">
                  <c:v>60.017241379310342</c:v>
                </c:pt>
                <c:pt idx="59">
                  <c:v>62.068965517241381</c:v>
                </c:pt>
                <c:pt idx="60">
                  <c:v>64.15517241379311</c:v>
                </c:pt>
                <c:pt idx="61">
                  <c:v>66.275862068965523</c:v>
                </c:pt>
                <c:pt idx="62">
                  <c:v>68.431034482758619</c:v>
                </c:pt>
                <c:pt idx="63">
                  <c:v>70.620689655172413</c:v>
                </c:pt>
                <c:pt idx="64">
                  <c:v>72.84482758620689</c:v>
                </c:pt>
                <c:pt idx="65">
                  <c:v>75.103448275862064</c:v>
                </c:pt>
                <c:pt idx="66">
                  <c:v>77.396551724137936</c:v>
                </c:pt>
                <c:pt idx="67">
                  <c:v>79.724137931034477</c:v>
                </c:pt>
                <c:pt idx="68">
                  <c:v>82.08620689655173</c:v>
                </c:pt>
                <c:pt idx="69">
                  <c:v>84.482758620689651</c:v>
                </c:pt>
                <c:pt idx="70">
                  <c:v>86.91379310344827</c:v>
                </c:pt>
                <c:pt idx="71">
                  <c:v>89.379310344827587</c:v>
                </c:pt>
                <c:pt idx="72">
                  <c:v>91.879310344827587</c:v>
                </c:pt>
                <c:pt idx="73">
                  <c:v>94.41379310344827</c:v>
                </c:pt>
                <c:pt idx="74">
                  <c:v>96.982758620689651</c:v>
                </c:pt>
                <c:pt idx="75">
                  <c:v>99.58620689655173</c:v>
                </c:pt>
                <c:pt idx="76">
                  <c:v>102.22413793103448</c:v>
                </c:pt>
                <c:pt idx="77">
                  <c:v>104.89655172413794</c:v>
                </c:pt>
                <c:pt idx="78">
                  <c:v>107.60344827586206</c:v>
                </c:pt>
                <c:pt idx="79">
                  <c:v>110.34482758620689</c:v>
                </c:pt>
                <c:pt idx="80">
                  <c:v>113.12068965517241</c:v>
                </c:pt>
                <c:pt idx="81">
                  <c:v>115.93103448275862</c:v>
                </c:pt>
                <c:pt idx="82">
                  <c:v>118.77586206896552</c:v>
                </c:pt>
                <c:pt idx="83">
                  <c:v>121.65517241379311</c:v>
                </c:pt>
                <c:pt idx="84">
                  <c:v>124.56896551724138</c:v>
                </c:pt>
                <c:pt idx="85">
                  <c:v>127.51724137931035</c:v>
                </c:pt>
                <c:pt idx="86">
                  <c:v>130.5</c:v>
                </c:pt>
                <c:pt idx="87">
                  <c:v>133.51724137931035</c:v>
                </c:pt>
                <c:pt idx="88">
                  <c:v>136.56896551724137</c:v>
                </c:pt>
                <c:pt idx="89">
                  <c:v>139.65517241379311</c:v>
                </c:pt>
                <c:pt idx="90">
                  <c:v>142.77586206896552</c:v>
                </c:pt>
                <c:pt idx="91">
                  <c:v>145.93103448275863</c:v>
                </c:pt>
                <c:pt idx="92">
                  <c:v>149.12068965517241</c:v>
                </c:pt>
                <c:pt idx="93">
                  <c:v>152.34482758620689</c:v>
                </c:pt>
                <c:pt idx="94">
                  <c:v>155.60344827586206</c:v>
                </c:pt>
                <c:pt idx="95">
                  <c:v>158.89655172413794</c:v>
                </c:pt>
                <c:pt idx="96">
                  <c:v>162.22413793103448</c:v>
                </c:pt>
                <c:pt idx="97">
                  <c:v>165.58620689655172</c:v>
                </c:pt>
                <c:pt idx="98">
                  <c:v>168.98275862068965</c:v>
                </c:pt>
                <c:pt idx="99">
                  <c:v>172.41379310344828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F72-4E2F-9B1A-C96F4C861B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1389328"/>
        <c:axId val="441387360"/>
      </c:scatterChart>
      <c:valAx>
        <c:axId val="4413893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1387360"/>
        <c:crosses val="autoZero"/>
        <c:crossBetween val="midCat"/>
      </c:valAx>
      <c:valAx>
        <c:axId val="441387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13893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900" kern="1200"/>
    <cs:bodyPr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55C44693-5A27-47E7-9EA3-EAB262B1CE61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5B3AF14B-2B03-4F9A-AA57-2574F85D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520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4693-5A27-47E7-9EA3-EAB262B1CE61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F14B-2B03-4F9A-AA57-2574F85D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561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4693-5A27-47E7-9EA3-EAB262B1CE61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F14B-2B03-4F9A-AA57-2574F85D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0732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4693-5A27-47E7-9EA3-EAB262B1CE61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F14B-2B03-4F9A-AA57-2574F85DFE97}" type="slidenum">
              <a:rPr lang="en-US" smtClean="0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314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4693-5A27-47E7-9EA3-EAB262B1CE61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F14B-2B03-4F9A-AA57-2574F85D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940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4693-5A27-47E7-9EA3-EAB262B1CE61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F14B-2B03-4F9A-AA57-2574F85D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6091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4693-5A27-47E7-9EA3-EAB262B1CE61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F14B-2B03-4F9A-AA57-2574F85D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9582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4693-5A27-47E7-9EA3-EAB262B1CE61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F14B-2B03-4F9A-AA57-2574F85D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7729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4693-5A27-47E7-9EA3-EAB262B1CE61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F14B-2B03-4F9A-AA57-2574F85D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0514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4693-5A27-47E7-9EA3-EAB262B1CE61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F14B-2B03-4F9A-AA57-2574F85D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041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4693-5A27-47E7-9EA3-EAB262B1CE61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F14B-2B03-4F9A-AA57-2574F85D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2970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4693-5A27-47E7-9EA3-EAB262B1CE61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F14B-2B03-4F9A-AA57-2574F85D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164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4693-5A27-47E7-9EA3-EAB262B1CE61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F14B-2B03-4F9A-AA57-2574F85D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646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4693-5A27-47E7-9EA3-EAB262B1CE61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F14B-2B03-4F9A-AA57-2574F85D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962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4693-5A27-47E7-9EA3-EAB262B1CE61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F14B-2B03-4F9A-AA57-2574F85D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113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4693-5A27-47E7-9EA3-EAB262B1CE61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F14B-2B03-4F9A-AA57-2574F85D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83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4693-5A27-47E7-9EA3-EAB262B1CE61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F14B-2B03-4F9A-AA57-2574F85D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84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44693-5A27-47E7-9EA3-EAB262B1CE61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AF14B-2B03-4F9A-AA57-2574F85DF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7855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  <p:sldLayoutId id="2147484013" r:id="rId12"/>
    <p:sldLayoutId id="2147484014" r:id="rId13"/>
    <p:sldLayoutId id="2147484015" r:id="rId14"/>
    <p:sldLayoutId id="2147484016" r:id="rId15"/>
    <p:sldLayoutId id="2147484017" r:id="rId16"/>
    <p:sldLayoutId id="2147484018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04667-66AB-4447-BC2E-914F502DA1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err="1"/>
              <a:t>INductance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2C8165-DF6B-49BE-B970-818D797A8D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826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5F91B-ECC5-4FDB-AA10-90D0473B1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100 Henry Inductor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92706C-6485-4D6A-A15F-5955A355E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excel and setting length and area to 1, and modifying only the number of turns, I did the equation for 1-100 turns and came up with 76 being the magic number of turns to het 100 micro henrys of inductance.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783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60CC716-18B0-4C0E-A470-13FCB496BE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99" y="342899"/>
            <a:ext cx="2169747" cy="5858693"/>
          </a:xfrm>
          <a:prstGeom prst="rect">
            <a:avLst/>
          </a:prstGeom>
        </p:spPr>
      </p:pic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D7ACF0A-00CF-40A2-B2F1-0F5F4994AD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3890490"/>
              </p:ext>
            </p:extLst>
          </p:nvPr>
        </p:nvGraphicFramePr>
        <p:xfrm>
          <a:off x="4898571" y="803366"/>
          <a:ext cx="6161314" cy="4591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35476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20</TotalTime>
  <Words>49</Words>
  <Application>Microsoft Office PowerPoint</Application>
  <PresentationFormat>Widescreen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Trebuchet MS</vt:lpstr>
      <vt:lpstr>Tw Cen MT</vt:lpstr>
      <vt:lpstr>Circuit</vt:lpstr>
      <vt:lpstr>INductance</vt:lpstr>
      <vt:lpstr>100 Henry Inductor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INductance</dc:title>
  <dc:creator>Brandon Steup</dc:creator>
  <cp:lastModifiedBy>Brandon Steup</cp:lastModifiedBy>
  <cp:revision>2</cp:revision>
  <dcterms:created xsi:type="dcterms:W3CDTF">2018-04-19T22:30:30Z</dcterms:created>
  <dcterms:modified xsi:type="dcterms:W3CDTF">2018-04-19T22:51:23Z</dcterms:modified>
</cp:coreProperties>
</file>